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59" d="100"/>
          <a:sy n="59" d="100"/>
        </p:scale>
        <p:origin x="18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94BBA-99F1-48DB-9C5F-745479887BAC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34C97-CB13-4B72-9A3E-DC11D833CF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6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BOX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Miel, Chloë, Katrijn &amp; Nell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466885" y="210567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+mj-lt"/>
              </a:rPr>
              <a:t>Project:</a:t>
            </a:r>
            <a:endParaRPr lang="nl-B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0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zijn wij?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5</a:t>
            </a:r>
            <a:r>
              <a:rPr lang="nl-BE" baseline="30000" dirty="0" smtClean="0"/>
              <a:t>e</a:t>
            </a:r>
            <a:r>
              <a:rPr lang="nl-BE" dirty="0" smtClean="0"/>
              <a:t> jaar beeldende kunst</a:t>
            </a:r>
          </a:p>
          <a:p>
            <a:r>
              <a:rPr lang="nl-BE" dirty="0" smtClean="0"/>
              <a:t>Atelier: - Digitale media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Vorm-kleur-ruimt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Waarnemingstekenen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Schilderen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Beeldtaal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74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Boxen: - moet open kunnen</a:t>
            </a:r>
          </a:p>
          <a:p>
            <a:pPr marL="0" indent="0">
              <a:buNone/>
            </a:pPr>
            <a:r>
              <a:rPr lang="nl-BE" dirty="0" smtClean="0"/>
              <a:t>                - sterk materiaal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makkelijk verplaatsbaar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- mooi ogend</a:t>
            </a:r>
          </a:p>
          <a:p>
            <a:r>
              <a:rPr lang="nl-BE" dirty="0" smtClean="0"/>
              <a:t>Mini museum: - in de boxen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- verschillende 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576" y="2361507"/>
            <a:ext cx="2651453" cy="3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Op elkaar plaatsen -&gt; verschillende manieren </a:t>
            </a:r>
          </a:p>
          <a:p>
            <a:pPr marL="0" indent="0">
              <a:buNone/>
            </a:pPr>
            <a:r>
              <a:rPr lang="nl-BE" dirty="0" smtClean="0"/>
              <a:t>     -&gt; kliksysteem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Verschillende afmetingen -&gt; standaard -&gt; B:50cm L:40cm D:50cm</a:t>
            </a:r>
          </a:p>
          <a:p>
            <a:r>
              <a:rPr lang="nl-BE" dirty="0" smtClean="0"/>
              <a:t>Boxen -&gt; puzzelsysteem</a:t>
            </a:r>
          </a:p>
          <a:p>
            <a:r>
              <a:rPr lang="nl-BE" dirty="0" smtClean="0"/>
              <a:t>Op plaat met wieltjes -&gt; makkelijk verplaatsen 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8" y="2556932"/>
            <a:ext cx="2492828" cy="16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Materiaal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Hout</a:t>
            </a:r>
          </a:p>
          <a:p>
            <a:r>
              <a:rPr lang="nl-BE" dirty="0" smtClean="0"/>
              <a:t>Plexiglas</a:t>
            </a:r>
          </a:p>
          <a:p>
            <a:r>
              <a:rPr lang="nl-BE" dirty="0" smtClean="0"/>
              <a:t>Ledverlichting -&gt; koud/warm licht</a:t>
            </a:r>
          </a:p>
          <a:p>
            <a:r>
              <a:rPr lang="nl-BE" dirty="0" smtClean="0"/>
              <a:t>…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13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Promoten richting</a:t>
            </a:r>
          </a:p>
          <a:p>
            <a:r>
              <a:rPr lang="nl-BE" dirty="0" smtClean="0"/>
              <a:t>Tentoonstellen -&gt; werken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70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110</Words>
  <Application>Microsoft Office PowerPoint</Application>
  <PresentationFormat>Breedbeeld</PresentationFormat>
  <Paragraphs>34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Organisch</vt:lpstr>
      <vt:lpstr>BOX</vt:lpstr>
      <vt:lpstr>Wie zijn wij?</vt:lpstr>
      <vt:lpstr>Wat?</vt:lpstr>
      <vt:lpstr>Hoe?</vt:lpstr>
      <vt:lpstr>Materiaal </vt:lpstr>
      <vt:lpstr>Waarom?</vt:lpstr>
    </vt:vector>
  </TitlesOfParts>
  <Company>Adite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</dc:title>
  <dc:creator>Leerling</dc:creator>
  <cp:lastModifiedBy>Leerling</cp:lastModifiedBy>
  <cp:revision>5</cp:revision>
  <dcterms:created xsi:type="dcterms:W3CDTF">2019-01-16T10:25:22Z</dcterms:created>
  <dcterms:modified xsi:type="dcterms:W3CDTF">2019-01-16T10:50:39Z</dcterms:modified>
</cp:coreProperties>
</file>